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9" r:id="rId2"/>
    <p:sldId id="279" r:id="rId3"/>
    <p:sldId id="280" r:id="rId4"/>
    <p:sldId id="281" r:id="rId5"/>
    <p:sldId id="308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91" r:id="rId15"/>
    <p:sldId id="292" r:id="rId16"/>
    <p:sldId id="293" r:id="rId17"/>
    <p:sldId id="295" r:id="rId18"/>
    <p:sldId id="296" r:id="rId19"/>
    <p:sldId id="297" r:id="rId20"/>
    <p:sldId id="256" r:id="rId21"/>
    <p:sldId id="257" r:id="rId22"/>
    <p:sldId id="258" r:id="rId23"/>
    <p:sldId id="259" r:id="rId24"/>
    <p:sldId id="299" r:id="rId25"/>
    <p:sldId id="260" r:id="rId26"/>
    <p:sldId id="300" r:id="rId27"/>
    <p:sldId id="301" r:id="rId28"/>
    <p:sldId id="302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5" r:id="rId42"/>
    <p:sldId id="273" r:id="rId43"/>
    <p:sldId id="274" r:id="rId44"/>
    <p:sldId id="276" r:id="rId45"/>
    <p:sldId id="277" r:id="rId46"/>
    <p:sldId id="278" r:id="rId47"/>
    <p:sldId id="306" r:id="rId48"/>
    <p:sldId id="307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101"/>
    <a:srgbClr val="40A653"/>
    <a:srgbClr val="2319A3"/>
    <a:srgbClr val="8E1910"/>
    <a:srgbClr val="E8B6C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54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Zafar Sheikh ,MCA Dept. GHRIIT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3A9BCFD-B26C-4927-8BC3-D6C585561D6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Zafar Sheikh ,MCA Dept. GHRIIT</a:t>
            </a:r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88DD56A-E10E-4B9B-BBE1-D3AF35142F6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Zafar Sheikh ,MCA Dept. GHRIIT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F8E719-E54A-4458-ADCB-2C3CCB4FA1B9}" type="slidenum">
              <a:rPr lang="en-US"/>
              <a:pPr/>
              <a:t>2</a:t>
            </a:fld>
            <a:endParaRPr lang="en-US"/>
          </a:p>
        </p:txBody>
      </p:sp>
      <p:sp>
        <p:nvSpPr>
          <p:cNvPr id="6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Zafar Sheikh ,MCA Dept. GHRIIT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C92890-5534-4AA5-93BD-07AFF63F6BAB}" type="slidenum">
              <a:rPr lang="en-US"/>
              <a:pPr/>
              <a:t>40</a:t>
            </a:fld>
            <a:endParaRPr lang="en-US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C25C0-3A61-4EFE-88DC-732C9071D2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3CED82-CE76-4316-9034-694887F656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9621B-1602-435F-9785-E7268618FB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3B21D7-A7F7-401E-AB13-799E270A3D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CA13C9-BDC3-4D3B-A8B3-BD00631010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3FC71-BC6D-452B-A0AD-694DE216B8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636B1-FEBA-4984-BDDA-9046143313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0E8AC3-08CD-4924-AA11-275B2A7100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E171A-4F1D-4C94-920A-26FC4F7B08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ECDD4A-A0A3-4A13-BB53-7BED8C3205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F5B88-45D4-4CDF-9E1A-A69F6531F8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57AAB9-E90F-4397-B3E2-E41799B603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Zafar Sheikh ,MCA Dept., GHRIIT, Nagpur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002AB3DF-A2D6-497D-9775-5358C7117F2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0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1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2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3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4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5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6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96000"/>
          </a:xfrm>
        </p:spPr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 smtClean="0"/>
              <a:t>					</a:t>
            </a:r>
            <a:br>
              <a:rPr lang="en-US" dirty="0" smtClean="0"/>
            </a:br>
            <a:r>
              <a:rPr lang="en-US" sz="1800" dirty="0" smtClean="0"/>
              <a:t>By</a:t>
            </a:r>
            <a:br>
              <a:rPr lang="en-US" sz="1800" dirty="0" smtClean="0"/>
            </a:br>
            <a:r>
              <a:rPr lang="en-US" sz="1800" dirty="0" smtClean="0"/>
              <a:t>			Dr.(</a:t>
            </a:r>
            <a:r>
              <a:rPr lang="en-US" sz="1800" dirty="0" smtClean="0">
                <a:solidFill>
                  <a:srgbClr val="630101"/>
                </a:solidFill>
              </a:rPr>
              <a:t>Mrs.) </a:t>
            </a:r>
            <a:r>
              <a:rPr lang="en-US" sz="1800" dirty="0" err="1" smtClean="0">
                <a:solidFill>
                  <a:srgbClr val="630101"/>
                </a:solidFill>
              </a:rPr>
              <a:t>Manjiree</a:t>
            </a:r>
            <a:r>
              <a:rPr lang="en-US" sz="1800" dirty="0" smtClean="0">
                <a:solidFill>
                  <a:srgbClr val="630101"/>
                </a:solidFill>
              </a:rPr>
              <a:t> </a:t>
            </a:r>
            <a:r>
              <a:rPr lang="en-US" sz="1800" dirty="0" err="1" smtClean="0">
                <a:solidFill>
                  <a:srgbClr val="630101"/>
                </a:solidFill>
              </a:rPr>
              <a:t>Vyawahare</a:t>
            </a:r>
            <a:r>
              <a:rPr lang="en-US" sz="1800" dirty="0" smtClean="0">
                <a:solidFill>
                  <a:srgbClr val="630101"/>
                </a:solidFill>
              </a:rPr>
              <a:t/>
            </a:r>
            <a:br>
              <a:rPr lang="en-US" sz="1800" dirty="0" smtClean="0">
                <a:solidFill>
                  <a:srgbClr val="630101"/>
                </a:solidFill>
              </a:rPr>
            </a:br>
            <a:endParaRPr lang="en-US" sz="1800" dirty="0" smtClean="0">
              <a:solidFill>
                <a:srgbClr val="630101"/>
              </a:solidFill>
            </a:endParaRPr>
          </a:p>
        </p:txBody>
      </p:sp>
      <p:sp>
        <p:nvSpPr>
          <p:cNvPr id="4099" name="WordArt 4" descr="Paper bag"/>
          <p:cNvSpPr>
            <a:spLocks noChangeArrowheads="1" noChangeShapeType="1" noTextEdit="1"/>
          </p:cNvSpPr>
          <p:nvPr/>
        </p:nvSpPr>
        <p:spPr bwMode="auto">
          <a:xfrm>
            <a:off x="381000" y="1676400"/>
            <a:ext cx="82296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DDBMS</a:t>
            </a:r>
          </a:p>
          <a:p>
            <a:pPr algn="ctr"/>
            <a:r>
              <a:rPr lang="en-US" sz="36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Distributed Database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"/>
          <p:cNvGraphicFramePr>
            <a:graphicFrameLocks noChangeAspect="1"/>
          </p:cNvGraphicFramePr>
          <p:nvPr>
            <p:ph/>
          </p:nvPr>
        </p:nvGraphicFramePr>
        <p:xfrm>
          <a:off x="457200" y="596900"/>
          <a:ext cx="8229600" cy="5205413"/>
        </p:xfrm>
        <a:graphic>
          <a:graphicData uri="http://schemas.openxmlformats.org/presentationml/2006/ole">
            <p:oleObj spid="_x0000_s14338" name="PBrush" r:id="rId3" imgW="10161905" imgH="6428571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/>
          <p:cNvGraphicFramePr>
            <a:graphicFrameLocks noChangeAspect="1"/>
          </p:cNvGraphicFramePr>
          <p:nvPr>
            <p:ph/>
          </p:nvPr>
        </p:nvGraphicFramePr>
        <p:xfrm>
          <a:off x="457200" y="450850"/>
          <a:ext cx="8229600" cy="5497513"/>
        </p:xfrm>
        <a:graphic>
          <a:graphicData uri="http://schemas.openxmlformats.org/presentationml/2006/ole">
            <p:oleObj spid="_x0000_s15362" name="PBrush" r:id="rId3" imgW="10050278" imgH="671428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3"/>
          <p:cNvGraphicFramePr>
            <a:graphicFrameLocks noChangeAspect="1"/>
          </p:cNvGraphicFramePr>
          <p:nvPr>
            <p:ph/>
          </p:nvPr>
        </p:nvGraphicFramePr>
        <p:xfrm>
          <a:off x="457200" y="539750"/>
          <a:ext cx="8229600" cy="5319713"/>
        </p:xfrm>
        <a:graphic>
          <a:graphicData uri="http://schemas.openxmlformats.org/presentationml/2006/ole">
            <p:oleObj spid="_x0000_s16386" name="PBrush" r:id="rId3" imgW="10180952" imgH="658269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3"/>
          <p:cNvGraphicFramePr>
            <a:graphicFrameLocks noChangeAspect="1"/>
          </p:cNvGraphicFramePr>
          <p:nvPr>
            <p:ph/>
          </p:nvPr>
        </p:nvGraphicFramePr>
        <p:xfrm>
          <a:off x="457200" y="541338"/>
          <a:ext cx="8229600" cy="5318125"/>
        </p:xfrm>
        <a:graphic>
          <a:graphicData uri="http://schemas.openxmlformats.org/presentationml/2006/ole">
            <p:oleObj spid="_x0000_s17410" name="PBrush" r:id="rId3" imgW="10123810" imgH="654285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ChangeAspect="1"/>
          </p:cNvGraphicFramePr>
          <p:nvPr>
            <p:ph/>
          </p:nvPr>
        </p:nvGraphicFramePr>
        <p:xfrm>
          <a:off x="457200" y="500063"/>
          <a:ext cx="8229600" cy="5399087"/>
        </p:xfrm>
        <a:graphic>
          <a:graphicData uri="http://schemas.openxmlformats.org/presentationml/2006/ole">
            <p:oleObj spid="_x0000_s18434" name="PBrush" r:id="rId3" imgW="10116962" imgH="663809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3"/>
          <p:cNvGraphicFramePr>
            <a:graphicFrameLocks noChangeAspect="1"/>
          </p:cNvGraphicFramePr>
          <p:nvPr>
            <p:ph/>
          </p:nvPr>
        </p:nvGraphicFramePr>
        <p:xfrm>
          <a:off x="457200" y="503238"/>
          <a:ext cx="8229600" cy="5392737"/>
        </p:xfrm>
        <a:graphic>
          <a:graphicData uri="http://schemas.openxmlformats.org/presentationml/2006/ole">
            <p:oleObj spid="_x0000_s19458" name="PBrush" r:id="rId3" imgW="10142857" imgH="6647619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3"/>
          <p:cNvGraphicFramePr>
            <a:graphicFrameLocks noChangeAspect="1"/>
          </p:cNvGraphicFramePr>
          <p:nvPr>
            <p:ph/>
          </p:nvPr>
        </p:nvGraphicFramePr>
        <p:xfrm>
          <a:off x="457200" y="527050"/>
          <a:ext cx="8229600" cy="5346700"/>
        </p:xfrm>
        <a:graphic>
          <a:graphicData uri="http://schemas.openxmlformats.org/presentationml/2006/ole">
            <p:oleObj spid="_x0000_s20482" name="Bitmap Image" r:id="rId3" imgW="10142857" imgH="659047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3"/>
          <p:cNvGraphicFramePr>
            <a:graphicFrameLocks noChangeAspect="1"/>
          </p:cNvGraphicFramePr>
          <p:nvPr>
            <p:ph/>
          </p:nvPr>
        </p:nvGraphicFramePr>
        <p:xfrm>
          <a:off x="457200" y="541338"/>
          <a:ext cx="8229600" cy="5318125"/>
        </p:xfrm>
        <a:graphic>
          <a:graphicData uri="http://schemas.openxmlformats.org/presentationml/2006/ole">
            <p:oleObj spid="_x0000_s21506" name="PBrush" r:id="rId3" imgW="10123810" imgH="654285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3"/>
          <p:cNvGraphicFramePr>
            <a:graphicFrameLocks noChangeAspect="1"/>
          </p:cNvGraphicFramePr>
          <p:nvPr>
            <p:ph/>
          </p:nvPr>
        </p:nvGraphicFramePr>
        <p:xfrm>
          <a:off x="457200" y="685800"/>
          <a:ext cx="8229600" cy="5367337"/>
        </p:xfrm>
        <a:graphic>
          <a:graphicData uri="http://schemas.openxmlformats.org/presentationml/2006/ole">
            <p:oleObj spid="_x0000_s22530" name="Bitmap Image" r:id="rId3" imgW="10104762" imgH="659047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ChangeAspect="1"/>
          </p:cNvGraphicFramePr>
          <p:nvPr>
            <p:ph/>
          </p:nvPr>
        </p:nvGraphicFramePr>
        <p:xfrm>
          <a:off x="457200" y="512763"/>
          <a:ext cx="8229600" cy="5375275"/>
        </p:xfrm>
        <a:graphic>
          <a:graphicData uri="http://schemas.openxmlformats.org/presentationml/2006/ole">
            <p:oleObj spid="_x0000_s23554" name="PBrush" r:id="rId3" imgW="10076190" imgH="658269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3"/>
          <p:cNvGraphicFramePr>
            <a:graphicFrameLocks noChangeAspect="1"/>
          </p:cNvGraphicFramePr>
          <p:nvPr>
            <p:ph/>
          </p:nvPr>
        </p:nvGraphicFramePr>
        <p:xfrm>
          <a:off x="457200" y="536575"/>
          <a:ext cx="8229600" cy="5327650"/>
        </p:xfrm>
        <a:graphic>
          <a:graphicData uri="http://schemas.openxmlformats.org/presentationml/2006/ole">
            <p:oleObj spid="_x0000_s5122" name="Bitmap Image" r:id="rId4" imgW="10723810" imgH="694285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4"/>
          <p:cNvGraphicFramePr>
            <a:graphicFrameLocks noChangeAspect="1"/>
          </p:cNvGraphicFramePr>
          <p:nvPr>
            <p:ph type="ctrTitle"/>
          </p:nvPr>
        </p:nvGraphicFramePr>
        <p:xfrm>
          <a:off x="457200" y="381000"/>
          <a:ext cx="8153400" cy="5851525"/>
        </p:xfrm>
        <a:graphic>
          <a:graphicData uri="http://schemas.openxmlformats.org/presentationml/2006/ole">
            <p:oleObj spid="_x0000_s24578" name="PBrush" r:id="rId3" imgW="9011908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3"/>
          <p:cNvGraphicFramePr>
            <a:graphicFrameLocks noChangeAspect="1"/>
          </p:cNvGraphicFramePr>
          <p:nvPr>
            <p:ph/>
          </p:nvPr>
        </p:nvGraphicFramePr>
        <p:xfrm>
          <a:off x="457200" y="333375"/>
          <a:ext cx="8229600" cy="5732463"/>
        </p:xfrm>
        <a:graphic>
          <a:graphicData uri="http://schemas.openxmlformats.org/presentationml/2006/ole">
            <p:oleObj spid="_x0000_s25602" name="PBrush" r:id="rId3" imgW="9000000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3"/>
          <p:cNvGraphicFramePr>
            <a:graphicFrameLocks noChangeAspect="1"/>
          </p:cNvGraphicFramePr>
          <p:nvPr>
            <p:ph/>
          </p:nvPr>
        </p:nvGraphicFramePr>
        <p:xfrm>
          <a:off x="457200" y="342900"/>
          <a:ext cx="8229600" cy="5715000"/>
        </p:xfrm>
        <a:graphic>
          <a:graphicData uri="http://schemas.openxmlformats.org/presentationml/2006/ole">
            <p:oleObj spid="_x0000_s26626" name="PBrush" r:id="rId3" imgW="9011908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3"/>
          <p:cNvGraphicFramePr>
            <a:graphicFrameLocks noChangeAspect="1"/>
          </p:cNvGraphicFramePr>
          <p:nvPr>
            <p:ph/>
          </p:nvPr>
        </p:nvGraphicFramePr>
        <p:xfrm>
          <a:off x="457200" y="338138"/>
          <a:ext cx="8229600" cy="5724525"/>
        </p:xfrm>
        <a:graphic>
          <a:graphicData uri="http://schemas.openxmlformats.org/presentationml/2006/ole">
            <p:oleObj spid="_x0000_s27650" name="PBrush" r:id="rId3" imgW="9011908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3"/>
          <p:cNvGraphicFramePr>
            <a:graphicFrameLocks noChangeAspect="1"/>
          </p:cNvGraphicFramePr>
          <p:nvPr>
            <p:ph/>
          </p:nvPr>
        </p:nvGraphicFramePr>
        <p:xfrm>
          <a:off x="457200" y="641350"/>
          <a:ext cx="8229600" cy="5116513"/>
        </p:xfrm>
        <a:graphic>
          <a:graphicData uri="http://schemas.openxmlformats.org/presentationml/2006/ole">
            <p:oleObj spid="_x0000_s28674" name="PBrush" r:id="rId3" imgW="10095238" imgH="627619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3"/>
          <p:cNvGraphicFramePr>
            <a:graphicFrameLocks noChangeAspect="1"/>
          </p:cNvGraphicFramePr>
          <p:nvPr>
            <p:ph/>
          </p:nvPr>
        </p:nvGraphicFramePr>
        <p:xfrm>
          <a:off x="457200" y="342900"/>
          <a:ext cx="8229600" cy="5715000"/>
        </p:xfrm>
        <a:graphic>
          <a:graphicData uri="http://schemas.openxmlformats.org/presentationml/2006/ole">
            <p:oleObj spid="_x0000_s29698" name="PBrush" r:id="rId3" imgW="9038095" imgH="627619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3"/>
          <p:cNvGraphicFramePr>
            <a:graphicFrameLocks noChangeAspect="1"/>
          </p:cNvGraphicFramePr>
          <p:nvPr>
            <p:ph/>
          </p:nvPr>
        </p:nvGraphicFramePr>
        <p:xfrm>
          <a:off x="457200" y="542925"/>
          <a:ext cx="8229600" cy="5313363"/>
        </p:xfrm>
        <a:graphic>
          <a:graphicData uri="http://schemas.openxmlformats.org/presentationml/2006/ole">
            <p:oleObj spid="_x0000_s30722" name="PBrush" r:id="rId3" imgW="10116962" imgH="653333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3"/>
          <p:cNvGraphicFramePr>
            <a:graphicFrameLocks noChangeAspect="1"/>
          </p:cNvGraphicFramePr>
          <p:nvPr>
            <p:ph/>
          </p:nvPr>
        </p:nvGraphicFramePr>
        <p:xfrm>
          <a:off x="457200" y="576263"/>
          <a:ext cx="8229600" cy="5248275"/>
        </p:xfrm>
        <a:graphic>
          <a:graphicData uri="http://schemas.openxmlformats.org/presentationml/2006/ole">
            <p:oleObj spid="_x0000_s31746" name="PBrush" r:id="rId3" imgW="10123810" imgH="6458852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3"/>
          <p:cNvGraphicFramePr>
            <a:graphicFrameLocks noChangeAspect="1"/>
          </p:cNvGraphicFramePr>
          <p:nvPr>
            <p:ph/>
          </p:nvPr>
        </p:nvGraphicFramePr>
        <p:xfrm>
          <a:off x="457200" y="458788"/>
          <a:ext cx="8229600" cy="5481637"/>
        </p:xfrm>
        <a:graphic>
          <a:graphicData uri="http://schemas.openxmlformats.org/presentationml/2006/ole">
            <p:oleObj spid="_x0000_s32770" name="PBrush" r:id="rId3" imgW="10095238" imgH="6725589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3"/>
          <p:cNvGraphicFramePr>
            <a:graphicFrameLocks noChangeAspect="1"/>
          </p:cNvGraphicFramePr>
          <p:nvPr>
            <p:ph/>
          </p:nvPr>
        </p:nvGraphicFramePr>
        <p:xfrm>
          <a:off x="457200" y="346075"/>
          <a:ext cx="8229600" cy="5708650"/>
        </p:xfrm>
        <a:graphic>
          <a:graphicData uri="http://schemas.openxmlformats.org/presentationml/2006/ole">
            <p:oleObj spid="_x0000_s33794" name="Bitmap Image" r:id="rId3" imgW="8992855" imgH="623809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3"/>
          <p:cNvGraphicFramePr>
            <a:graphicFrameLocks noChangeAspect="1"/>
          </p:cNvGraphicFramePr>
          <p:nvPr>
            <p:ph/>
          </p:nvPr>
        </p:nvGraphicFramePr>
        <p:xfrm>
          <a:off x="457200" y="457200"/>
          <a:ext cx="8229600" cy="5484813"/>
        </p:xfrm>
        <a:graphic>
          <a:graphicData uri="http://schemas.openxmlformats.org/presentationml/2006/ole">
            <p:oleObj spid="_x0000_s7170" name="Bitmap Image" r:id="rId3" imgW="10174120" imgH="6780952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5"/>
          <p:cNvGraphicFramePr>
            <a:graphicFrameLocks noChangeAspect="1"/>
          </p:cNvGraphicFramePr>
          <p:nvPr>
            <p:ph/>
          </p:nvPr>
        </p:nvGraphicFramePr>
        <p:xfrm>
          <a:off x="457200" y="344488"/>
          <a:ext cx="8229600" cy="5710237"/>
        </p:xfrm>
        <a:graphic>
          <a:graphicData uri="http://schemas.openxmlformats.org/presentationml/2006/ole">
            <p:oleObj spid="_x0000_s34818" name="PBrush" r:id="rId3" imgW="9019048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6"/>
          <p:cNvGraphicFramePr>
            <a:graphicFrameLocks noChangeAspect="1"/>
          </p:cNvGraphicFramePr>
          <p:nvPr>
            <p:ph/>
          </p:nvPr>
        </p:nvGraphicFramePr>
        <p:xfrm>
          <a:off x="457200" y="461963"/>
          <a:ext cx="8229600" cy="5476875"/>
        </p:xfrm>
        <a:graphic>
          <a:graphicData uri="http://schemas.openxmlformats.org/presentationml/2006/ole">
            <p:oleObj spid="_x0000_s35842" name="PBrush" r:id="rId3" imgW="10116962" imgH="673333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6"/>
          <p:cNvGraphicFramePr>
            <a:graphicFrameLocks noChangeAspect="1"/>
          </p:cNvGraphicFramePr>
          <p:nvPr>
            <p:ph idx="1"/>
          </p:nvPr>
        </p:nvGraphicFramePr>
        <p:xfrm>
          <a:off x="762000" y="533400"/>
          <a:ext cx="7300913" cy="5486400"/>
        </p:xfrm>
        <a:graphic>
          <a:graphicData uri="http://schemas.openxmlformats.org/presentationml/2006/ole">
            <p:oleObj spid="_x0000_s36866" name="PBrush" r:id="rId3" imgW="10076190" imgH="659047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"/>
          <p:cNvGraphicFramePr>
            <a:graphicFrameLocks noChangeAspect="1"/>
          </p:cNvGraphicFramePr>
          <p:nvPr>
            <p:ph/>
          </p:nvPr>
        </p:nvGraphicFramePr>
        <p:xfrm>
          <a:off x="457200" y="344488"/>
          <a:ext cx="8229600" cy="5710237"/>
        </p:xfrm>
        <a:graphic>
          <a:graphicData uri="http://schemas.openxmlformats.org/presentationml/2006/ole">
            <p:oleObj spid="_x0000_s37890" name="PBrush" r:id="rId3" imgW="9019048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3"/>
          <p:cNvGraphicFramePr>
            <a:graphicFrameLocks noChangeAspect="1"/>
          </p:cNvGraphicFramePr>
          <p:nvPr>
            <p:ph/>
          </p:nvPr>
        </p:nvGraphicFramePr>
        <p:xfrm>
          <a:off x="457200" y="331788"/>
          <a:ext cx="8229600" cy="5737225"/>
        </p:xfrm>
        <a:graphic>
          <a:graphicData uri="http://schemas.openxmlformats.org/presentationml/2006/ole">
            <p:oleObj spid="_x0000_s38914" name="PBrush" r:id="rId3" imgW="8992855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3"/>
          <p:cNvGraphicFramePr>
            <a:graphicFrameLocks noChangeAspect="1"/>
          </p:cNvGraphicFramePr>
          <p:nvPr>
            <p:ph/>
          </p:nvPr>
        </p:nvGraphicFramePr>
        <p:xfrm>
          <a:off x="457200" y="333375"/>
          <a:ext cx="8229600" cy="5734050"/>
        </p:xfrm>
        <a:graphic>
          <a:graphicData uri="http://schemas.openxmlformats.org/presentationml/2006/ole">
            <p:oleObj spid="_x0000_s39938" name="PBrush" r:id="rId3" imgW="8980952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3"/>
          <p:cNvGraphicFramePr>
            <a:graphicFrameLocks noChangeAspect="1"/>
          </p:cNvGraphicFramePr>
          <p:nvPr>
            <p:ph/>
          </p:nvPr>
        </p:nvGraphicFramePr>
        <p:xfrm>
          <a:off x="457200" y="344488"/>
          <a:ext cx="8229600" cy="5710237"/>
        </p:xfrm>
        <a:graphic>
          <a:graphicData uri="http://schemas.openxmlformats.org/presentationml/2006/ole">
            <p:oleObj spid="_x0000_s40962" name="PBrush" r:id="rId3" imgW="9019048" imgH="62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3"/>
          <p:cNvGraphicFramePr>
            <a:graphicFrameLocks noChangeAspect="1"/>
          </p:cNvGraphicFramePr>
          <p:nvPr>
            <p:ph/>
          </p:nvPr>
        </p:nvGraphicFramePr>
        <p:xfrm>
          <a:off x="457200" y="339725"/>
          <a:ext cx="8229600" cy="5721350"/>
        </p:xfrm>
        <a:graphic>
          <a:graphicData uri="http://schemas.openxmlformats.org/presentationml/2006/ole">
            <p:oleObj spid="_x0000_s41986" name="PBrush" r:id="rId3" imgW="9019048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3"/>
          <p:cNvGraphicFramePr>
            <a:graphicFrameLocks noChangeAspect="1"/>
          </p:cNvGraphicFramePr>
          <p:nvPr>
            <p:ph/>
          </p:nvPr>
        </p:nvGraphicFramePr>
        <p:xfrm>
          <a:off x="457200" y="349250"/>
          <a:ext cx="8229600" cy="5702300"/>
        </p:xfrm>
        <a:graphic>
          <a:graphicData uri="http://schemas.openxmlformats.org/presentationml/2006/ole">
            <p:oleObj spid="_x0000_s43010" name="PBrush" r:id="rId3" imgW="8992855" imgH="623022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3"/>
          <p:cNvGraphicFramePr>
            <a:graphicFrameLocks noChangeAspect="1"/>
          </p:cNvGraphicFramePr>
          <p:nvPr>
            <p:ph/>
          </p:nvPr>
        </p:nvGraphicFramePr>
        <p:xfrm>
          <a:off x="457200" y="330200"/>
          <a:ext cx="8229600" cy="5740400"/>
        </p:xfrm>
        <a:graphic>
          <a:graphicData uri="http://schemas.openxmlformats.org/presentationml/2006/ole">
            <p:oleObj spid="_x0000_s44034" name="PBrush" r:id="rId3" imgW="9000000" imgH="627619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/>
          <p:cNvGraphicFramePr>
            <a:graphicFrameLocks noChangeAspect="1"/>
          </p:cNvGraphicFramePr>
          <p:nvPr>
            <p:ph/>
          </p:nvPr>
        </p:nvGraphicFramePr>
        <p:xfrm>
          <a:off x="457200" y="465138"/>
          <a:ext cx="8229600" cy="5470525"/>
        </p:xfrm>
        <a:graphic>
          <a:graphicData uri="http://schemas.openxmlformats.org/presentationml/2006/ole">
            <p:oleObj spid="_x0000_s8194" name="PBrush" r:id="rId3" imgW="10142857" imgH="6744641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3"/>
          <p:cNvGraphicFramePr>
            <a:graphicFrameLocks noChangeAspect="1"/>
          </p:cNvGraphicFramePr>
          <p:nvPr>
            <p:ph/>
          </p:nvPr>
        </p:nvGraphicFramePr>
        <p:xfrm>
          <a:off x="457200" y="333375"/>
          <a:ext cx="8229600" cy="5732463"/>
        </p:xfrm>
        <a:graphic>
          <a:graphicData uri="http://schemas.openxmlformats.org/presentationml/2006/ole">
            <p:oleObj spid="_x0000_s45058" name="PBrush" r:id="rId4" imgW="9011908" imgH="627619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3"/>
          <p:cNvGraphicFramePr>
            <a:graphicFrameLocks noChangeAspect="1"/>
          </p:cNvGraphicFramePr>
          <p:nvPr>
            <p:ph/>
          </p:nvPr>
        </p:nvGraphicFramePr>
        <p:xfrm>
          <a:off x="457200" y="531813"/>
          <a:ext cx="8229600" cy="5337175"/>
        </p:xfrm>
        <a:graphic>
          <a:graphicData uri="http://schemas.openxmlformats.org/presentationml/2006/ole">
            <p:oleObj spid="_x0000_s47106" name="PBrush" r:id="rId3" imgW="10000000" imgH="648571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3"/>
          <p:cNvGraphicFramePr>
            <a:graphicFrameLocks noChangeAspect="1"/>
          </p:cNvGraphicFramePr>
          <p:nvPr>
            <p:ph/>
          </p:nvPr>
        </p:nvGraphicFramePr>
        <p:xfrm>
          <a:off x="457200" y="347663"/>
          <a:ext cx="8229600" cy="5705475"/>
        </p:xfrm>
        <a:graphic>
          <a:graphicData uri="http://schemas.openxmlformats.org/presentationml/2006/ole">
            <p:oleObj spid="_x0000_s48130" name="PBrush" r:id="rId3" imgW="9000000" imgH="623809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3"/>
          <p:cNvGraphicFramePr>
            <a:graphicFrameLocks noChangeAspect="1"/>
          </p:cNvGraphicFramePr>
          <p:nvPr>
            <p:ph/>
          </p:nvPr>
        </p:nvGraphicFramePr>
        <p:xfrm>
          <a:off x="457200" y="334963"/>
          <a:ext cx="8229600" cy="5729287"/>
        </p:xfrm>
        <a:graphic>
          <a:graphicData uri="http://schemas.openxmlformats.org/presentationml/2006/ole">
            <p:oleObj spid="_x0000_s49154" name="PBrush" r:id="rId3" imgW="9030961" imgH="6287378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3"/>
          <p:cNvGraphicFramePr>
            <a:graphicFrameLocks noChangeAspect="1"/>
          </p:cNvGraphicFramePr>
          <p:nvPr>
            <p:ph/>
          </p:nvPr>
        </p:nvGraphicFramePr>
        <p:xfrm>
          <a:off x="457200" y="346075"/>
          <a:ext cx="8229600" cy="5708650"/>
        </p:xfrm>
        <a:graphic>
          <a:graphicData uri="http://schemas.openxmlformats.org/presentationml/2006/ole">
            <p:oleObj spid="_x0000_s51202" name="PBrush" r:id="rId3" imgW="9038095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3"/>
          <p:cNvGraphicFramePr>
            <a:graphicFrameLocks noChangeAspect="1"/>
          </p:cNvGraphicFramePr>
          <p:nvPr>
            <p:ph/>
          </p:nvPr>
        </p:nvGraphicFramePr>
        <p:xfrm>
          <a:off x="457200" y="338138"/>
          <a:ext cx="8229600" cy="5724525"/>
        </p:xfrm>
        <a:graphic>
          <a:graphicData uri="http://schemas.openxmlformats.org/presentationml/2006/ole">
            <p:oleObj spid="_x0000_s52226" name="PBrush" r:id="rId3" imgW="9011908" imgH="62683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5"/>
          <p:cNvGraphicFramePr>
            <a:graphicFrameLocks noChangeAspect="1"/>
          </p:cNvGraphicFramePr>
          <p:nvPr>
            <p:ph/>
          </p:nvPr>
        </p:nvGraphicFramePr>
        <p:xfrm>
          <a:off x="457200" y="450850"/>
          <a:ext cx="8229600" cy="5499100"/>
        </p:xfrm>
        <a:graphic>
          <a:graphicData uri="http://schemas.openxmlformats.org/presentationml/2006/ole">
            <p:oleObj spid="_x0000_s53250" name="PBrush" r:id="rId3" imgW="10104762" imgH="6752381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>
            <p:ph/>
          </p:nvPr>
        </p:nvGraphicFramePr>
        <p:xfrm>
          <a:off x="457200" y="577850"/>
          <a:ext cx="8229600" cy="5245100"/>
        </p:xfrm>
        <a:graphic>
          <a:graphicData uri="http://schemas.openxmlformats.org/presentationml/2006/ole">
            <p:oleObj spid="_x0000_s54274" name="PBrush" r:id="rId3" imgW="10161905" imgH="647790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3"/>
          <p:cNvGraphicFramePr>
            <a:graphicFrameLocks noChangeAspect="1"/>
          </p:cNvGraphicFramePr>
          <p:nvPr>
            <p:ph/>
          </p:nvPr>
        </p:nvGraphicFramePr>
        <p:xfrm>
          <a:off x="457200" y="592138"/>
          <a:ext cx="8229600" cy="5216525"/>
        </p:xfrm>
        <a:graphic>
          <a:graphicData uri="http://schemas.openxmlformats.org/presentationml/2006/ole">
            <p:oleObj spid="_x0000_s55298" name="PBrush" r:id="rId3" imgW="10095238" imgH="640000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8E1910"/>
                </a:solidFill>
                <a:latin typeface="Book Antiqua" pitchFamily="18" charset="0"/>
              </a:rPr>
              <a:t>Unit I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4400" smtClean="0">
                <a:solidFill>
                  <a:srgbClr val="8E1910"/>
                </a:solidFill>
                <a:latin typeface="Book Antiqua" pitchFamily="18" charset="0"/>
              </a:rPr>
              <a:t>Contents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Introduction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 Distributed data processing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Distributed Database Systems (DDBS)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Promises of DDBSs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Complicating factors</a:t>
            </a:r>
          </a:p>
          <a:p>
            <a:pPr lvl="2" eaLnBrk="1" hangingPunct="1"/>
            <a:r>
              <a:rPr lang="en-US" b="1" smtClean="0">
                <a:solidFill>
                  <a:srgbClr val="2319A3"/>
                </a:solidFill>
              </a:rPr>
              <a:t>Problem Areas</a:t>
            </a:r>
          </a:p>
          <a:p>
            <a:pPr lvl="1" eaLnBrk="1" hangingPunct="1">
              <a:buFontTx/>
              <a:buNone/>
            </a:pPr>
            <a:r>
              <a:rPr lang="en-US" smtClean="0"/>
              <a:t>				</a:t>
            </a: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3"/>
          <p:cNvGraphicFramePr>
            <a:graphicFrameLocks noChangeAspect="1"/>
          </p:cNvGraphicFramePr>
          <p:nvPr>
            <p:ph/>
          </p:nvPr>
        </p:nvGraphicFramePr>
        <p:xfrm>
          <a:off x="457200" y="500063"/>
          <a:ext cx="8229600" cy="5399087"/>
        </p:xfrm>
        <a:graphic>
          <a:graphicData uri="http://schemas.openxmlformats.org/presentationml/2006/ole">
            <p:oleObj spid="_x0000_s10242" name="PBrush" r:id="rId3" imgW="10221752" imgH="670653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3"/>
          <p:cNvGraphicFramePr>
            <a:graphicFrameLocks noChangeAspect="1"/>
          </p:cNvGraphicFramePr>
          <p:nvPr>
            <p:ph/>
          </p:nvPr>
        </p:nvGraphicFramePr>
        <p:xfrm>
          <a:off x="457200" y="404813"/>
          <a:ext cx="8229600" cy="5591175"/>
        </p:xfrm>
        <a:graphic>
          <a:graphicData uri="http://schemas.openxmlformats.org/presentationml/2006/ole">
            <p:oleObj spid="_x0000_s11266" name="PBrush" r:id="rId3" imgW="10190476" imgH="692381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3"/>
          <p:cNvGraphicFramePr>
            <a:graphicFrameLocks noChangeAspect="1"/>
          </p:cNvGraphicFramePr>
          <p:nvPr>
            <p:ph/>
          </p:nvPr>
        </p:nvGraphicFramePr>
        <p:xfrm>
          <a:off x="457200" y="400050"/>
          <a:ext cx="8229600" cy="5599113"/>
        </p:xfrm>
        <a:graphic>
          <a:graphicData uri="http://schemas.openxmlformats.org/presentationml/2006/ole">
            <p:oleObj spid="_x0000_s12290" name="PBrush" r:id="rId3" imgW="10012173" imgH="681132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"/>
          <p:cNvGraphicFramePr>
            <a:graphicFrameLocks noChangeAspect="1"/>
          </p:cNvGraphicFramePr>
          <p:nvPr>
            <p:ph/>
          </p:nvPr>
        </p:nvGraphicFramePr>
        <p:xfrm>
          <a:off x="457200" y="590550"/>
          <a:ext cx="8229600" cy="5219700"/>
        </p:xfrm>
        <a:graphic>
          <a:graphicData uri="http://schemas.openxmlformats.org/presentationml/2006/ole">
            <p:oleObj spid="_x0000_s13314" name="PBrush" r:id="rId3" imgW="10076190" imgH="63921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42</Words>
  <Application>Microsoft Office PowerPoint</Application>
  <PresentationFormat>On-screen Show (4:3)</PresentationFormat>
  <Paragraphs>16</Paragraphs>
  <Slides>48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 Design</vt:lpstr>
      <vt:lpstr>Bitmap Image</vt:lpstr>
      <vt:lpstr>PBrush</vt:lpstr>
      <vt:lpstr>                By    Dr.(Mrs.) Manjiree Vyawahare </vt:lpstr>
      <vt:lpstr>Slide 2</vt:lpstr>
      <vt:lpstr>Slide 3</vt:lpstr>
      <vt:lpstr>Slide 4</vt:lpstr>
      <vt:lpstr>Unit I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ghriit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iicc</cp:lastModifiedBy>
  <cp:revision>26</cp:revision>
  <dcterms:created xsi:type="dcterms:W3CDTF">2008-01-10T09:40:24Z</dcterms:created>
  <dcterms:modified xsi:type="dcterms:W3CDTF">2020-01-28T01:27:15Z</dcterms:modified>
</cp:coreProperties>
</file>